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82" r:id="rId27"/>
    <p:sldId id="283" r:id="rId2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320" y="1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7FF5E-3C90-449E-91B6-087A847E515F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A6AC6-72DA-4BC5-B4C4-A948004C3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1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61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5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23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2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rgbClr val="FF0000"/>
                </a:solidFill>
              </a:defRPr>
            </a:lvl1pPr>
          </a:lstStyle>
          <a:p>
            <a:fld id="{D355FF10-749F-4E76-92F7-C647B6636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59A5F-7F2D-4B71-AD15-7DA9F8CD1C86}"/>
              </a:ext>
            </a:extLst>
          </p:cNvPr>
          <p:cNvSpPr/>
          <p:nvPr userDrawn="1"/>
        </p:nvSpPr>
        <p:spPr>
          <a:xfrm>
            <a:off x="0" y="0"/>
            <a:ext cx="3281363" cy="1103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E42DAC-4EF6-45C5-B473-3AA1787F3DB5}"/>
              </a:ext>
            </a:extLst>
          </p:cNvPr>
          <p:cNvSpPr/>
          <p:nvPr userDrawn="1"/>
        </p:nvSpPr>
        <p:spPr>
          <a:xfrm>
            <a:off x="5747657" y="0"/>
            <a:ext cx="4158343" cy="5660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F623A19-3F80-4938-AE55-473DC6A70871}"/>
              </a:ext>
            </a:extLst>
          </p:cNvPr>
          <p:cNvSpPr/>
          <p:nvPr userDrawn="1"/>
        </p:nvSpPr>
        <p:spPr>
          <a:xfrm>
            <a:off x="494620" y="0"/>
            <a:ext cx="6022294" cy="1103086"/>
          </a:xfrm>
          <a:prstGeom prst="parallelogram">
            <a:avLst>
              <a:gd name="adj" fmla="val 4473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5090D24-017C-444E-ACB7-418E4A543EF9}"/>
              </a:ext>
            </a:extLst>
          </p:cNvPr>
          <p:cNvSpPr/>
          <p:nvPr userDrawn="1"/>
        </p:nvSpPr>
        <p:spPr>
          <a:xfrm>
            <a:off x="0" y="0"/>
            <a:ext cx="5573486" cy="1103086"/>
          </a:xfrm>
          <a:prstGeom prst="parallelogram">
            <a:avLst>
              <a:gd name="adj" fmla="val 4473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96725"/>
            <a:ext cx="9224962" cy="1325563"/>
          </a:xfrm>
        </p:spPr>
        <p:txBody>
          <a:bodyPr>
            <a:normAutofit/>
          </a:bodyPr>
          <a:lstStyle>
            <a:lvl1pPr>
              <a:defRPr sz="4000" b="1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67E255-268F-4B1D-9E07-0DD8E73AC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2" y="6261555"/>
            <a:ext cx="1513489" cy="5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367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956CC6-93C0-5F25-FDB4-6BE95CD3E6F1}"/>
              </a:ext>
            </a:extLst>
          </p:cNvPr>
          <p:cNvSpPr/>
          <p:nvPr userDrawn="1"/>
        </p:nvSpPr>
        <p:spPr>
          <a:xfrm>
            <a:off x="-1587500" y="-673100"/>
            <a:ext cx="13157200" cy="8496300"/>
          </a:xfrm>
          <a:prstGeom prst="rect">
            <a:avLst/>
          </a:prstGeom>
          <a:blipFill dpi="0" rotWithShape="1">
            <a:blip r:embed="rId2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rgbClr val="FF0000"/>
                </a:solidFill>
              </a:defRPr>
            </a:lvl1pPr>
          </a:lstStyle>
          <a:p>
            <a:fld id="{D355FF10-749F-4E76-92F7-C647B6636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59A5F-7F2D-4B71-AD15-7DA9F8CD1C86}"/>
              </a:ext>
            </a:extLst>
          </p:cNvPr>
          <p:cNvSpPr/>
          <p:nvPr userDrawn="1"/>
        </p:nvSpPr>
        <p:spPr>
          <a:xfrm>
            <a:off x="0" y="0"/>
            <a:ext cx="3281363" cy="1103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E42DAC-4EF6-45C5-B473-3AA1787F3DB5}"/>
              </a:ext>
            </a:extLst>
          </p:cNvPr>
          <p:cNvSpPr/>
          <p:nvPr userDrawn="1"/>
        </p:nvSpPr>
        <p:spPr>
          <a:xfrm>
            <a:off x="5747657" y="0"/>
            <a:ext cx="4158343" cy="5660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F623A19-3F80-4938-AE55-473DC6A70871}"/>
              </a:ext>
            </a:extLst>
          </p:cNvPr>
          <p:cNvSpPr/>
          <p:nvPr userDrawn="1"/>
        </p:nvSpPr>
        <p:spPr>
          <a:xfrm>
            <a:off x="494620" y="0"/>
            <a:ext cx="6022294" cy="1103086"/>
          </a:xfrm>
          <a:prstGeom prst="parallelogram">
            <a:avLst>
              <a:gd name="adj" fmla="val 4473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5090D24-017C-444E-ACB7-418E4A543EF9}"/>
              </a:ext>
            </a:extLst>
          </p:cNvPr>
          <p:cNvSpPr/>
          <p:nvPr userDrawn="1"/>
        </p:nvSpPr>
        <p:spPr>
          <a:xfrm>
            <a:off x="0" y="0"/>
            <a:ext cx="5573486" cy="1103086"/>
          </a:xfrm>
          <a:prstGeom prst="parallelogram">
            <a:avLst>
              <a:gd name="adj" fmla="val 4473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96725"/>
            <a:ext cx="9224962" cy="1325563"/>
          </a:xfrm>
        </p:spPr>
        <p:txBody>
          <a:bodyPr>
            <a:normAutofit/>
          </a:bodyPr>
          <a:lstStyle>
            <a:lvl1pPr>
              <a:defRPr sz="4000" b="1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67E255-268F-4B1D-9E07-0DD8E73AC8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2" y="6261555"/>
            <a:ext cx="1513489" cy="5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6352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26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5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6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3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4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6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4269C-427A-44C7-9B70-CE28CF016C7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5FF10-749F-4E76-92F7-C647B6636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8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microsoft.com/office/2007/relationships/hdphoto" Target="../media/hdphoto3.wdp"/><Relationship Id="rId39" Type="http://schemas.openxmlformats.org/officeDocument/2006/relationships/image" Target="../media/image36.png"/><Relationship Id="rId21" Type="http://schemas.openxmlformats.org/officeDocument/2006/relationships/image" Target="../media/image21.png"/><Relationship Id="rId34" Type="http://schemas.openxmlformats.org/officeDocument/2006/relationships/image" Target="../media/image32.png"/><Relationship Id="rId42" Type="http://schemas.openxmlformats.org/officeDocument/2006/relationships/image" Target="../media/image39.png"/><Relationship Id="rId47" Type="http://schemas.openxmlformats.org/officeDocument/2006/relationships/image" Target="../media/image43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microsoft.com/office/2007/relationships/hdphoto" Target="../media/hdphoto1.wdp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3.png"/><Relationship Id="rId32" Type="http://schemas.openxmlformats.org/officeDocument/2006/relationships/image" Target="../media/image30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microsoft.com/office/2007/relationships/hdphoto" Target="../media/hdphoto5.wdp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microsoft.com/office/2007/relationships/hdphoto" Target="../media/hdphoto2.wdp"/><Relationship Id="rId28" Type="http://schemas.openxmlformats.org/officeDocument/2006/relationships/image" Target="../media/image26.png"/><Relationship Id="rId36" Type="http://schemas.microsoft.com/office/2007/relationships/hdphoto" Target="../media/hdphoto4.wdp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31" Type="http://schemas.openxmlformats.org/officeDocument/2006/relationships/image" Target="../media/image29.png"/><Relationship Id="rId44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2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0.png"/><Relationship Id="rId48" Type="http://schemas.openxmlformats.org/officeDocument/2006/relationships/image" Target="../media/image44.png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1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20" Type="http://schemas.openxmlformats.org/officeDocument/2006/relationships/image" Target="../media/image20.png"/><Relationship Id="rId41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5ABB9-3C69-4BAB-A05E-AF18DCA62490}"/>
              </a:ext>
            </a:extLst>
          </p:cNvPr>
          <p:cNvSpPr/>
          <p:nvPr/>
        </p:nvSpPr>
        <p:spPr>
          <a:xfrm>
            <a:off x="2231380" y="5980388"/>
            <a:ext cx="596348" cy="59634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8DD5096-B527-44B1-B7BC-20A1C6791992}"/>
              </a:ext>
            </a:extLst>
          </p:cNvPr>
          <p:cNvSpPr/>
          <p:nvPr/>
        </p:nvSpPr>
        <p:spPr>
          <a:xfrm>
            <a:off x="2231380" y="5387306"/>
            <a:ext cx="414107" cy="4141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447200C-1C3A-4BC5-951F-6BF553083FD3}"/>
              </a:ext>
            </a:extLst>
          </p:cNvPr>
          <p:cNvSpPr/>
          <p:nvPr/>
        </p:nvSpPr>
        <p:spPr>
          <a:xfrm>
            <a:off x="1757899" y="6299064"/>
            <a:ext cx="277672" cy="2776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AA405D3-E2CD-4883-AEF8-686821586ED2}"/>
              </a:ext>
            </a:extLst>
          </p:cNvPr>
          <p:cNvSpPr/>
          <p:nvPr/>
        </p:nvSpPr>
        <p:spPr>
          <a:xfrm rot="10800000">
            <a:off x="157601" y="74695"/>
            <a:ext cx="596348" cy="5963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61C94DA-D972-4E3E-923A-4D864D73129F}"/>
              </a:ext>
            </a:extLst>
          </p:cNvPr>
          <p:cNvSpPr/>
          <p:nvPr/>
        </p:nvSpPr>
        <p:spPr>
          <a:xfrm rot="10800000">
            <a:off x="339842" y="850018"/>
            <a:ext cx="414107" cy="41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2F1495E-7B52-42D4-A9CD-499CE801A0B5}"/>
              </a:ext>
            </a:extLst>
          </p:cNvPr>
          <p:cNvSpPr/>
          <p:nvPr/>
        </p:nvSpPr>
        <p:spPr>
          <a:xfrm rot="10800000">
            <a:off x="949758" y="74695"/>
            <a:ext cx="277672" cy="27767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2734C36E-6FD7-42DA-A446-0E10E1C162B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016250" y="0"/>
            <a:ext cx="6889750" cy="68580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DB2815E1-34FE-4253-AAAE-42EB4079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EE74DA9-42F0-42D1-B7DC-83F3DE07E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0CB3F327-D24D-423F-8263-5B5AB00F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0"/>
            <a:ext cx="985838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03CC4A03-3D37-4E78-BFB9-FE33C1E08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51346D69-F4F6-4957-9FE9-0BAA6D85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5BAF590C-76B2-45CD-873E-57C36131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0"/>
            <a:ext cx="976313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473FD47C-5C35-43CD-A7E4-BD66FE1B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0"/>
            <a:ext cx="987425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CAED801B-C36E-4D7E-A886-9BBB2351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113982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DAD4D726-6C54-4AEE-9D99-56DDD696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13982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59A3CFE9-BEB9-4572-921F-938C317FE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139825"/>
            <a:ext cx="985838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AB5882B7-A527-499D-AD36-5A265C19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113982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190E4179-8DA9-4189-9995-ED0D1D11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113982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9E595C3E-874B-459D-B262-5F2E5BE5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1139825"/>
            <a:ext cx="976313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8B7513E2-D59D-4BBB-8390-69409D14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1139825"/>
            <a:ext cx="987425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9">
            <a:extLst>
              <a:ext uri="{FF2B5EF4-FFF2-40B4-BE49-F238E27FC236}">
                <a16:creationId xmlns:a16="http://schemas.microsoft.com/office/drawing/2014/main" id="{B609C3F5-BC69-4EEE-847D-DE6D1056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227965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>
            <a:extLst>
              <a:ext uri="{FF2B5EF4-FFF2-40B4-BE49-F238E27FC236}">
                <a16:creationId xmlns:a16="http://schemas.microsoft.com/office/drawing/2014/main" id="{B4B91FB0-6E8C-43B7-BCBA-2A9D97D8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227965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">
            <a:extLst>
              <a:ext uri="{FF2B5EF4-FFF2-40B4-BE49-F238E27FC236}">
                <a16:creationId xmlns:a16="http://schemas.microsoft.com/office/drawing/2014/main" id="{4FE4BD60-5BCA-4244-841C-92F7D7F4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279650"/>
            <a:ext cx="985838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2">
            <a:extLst>
              <a:ext uri="{FF2B5EF4-FFF2-40B4-BE49-F238E27FC236}">
                <a16:creationId xmlns:a16="http://schemas.microsoft.com/office/drawing/2014/main" id="{3DD4F07D-5A17-4972-8284-A6FEAC562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227965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3">
            <a:extLst>
              <a:ext uri="{FF2B5EF4-FFF2-40B4-BE49-F238E27FC236}">
                <a16:creationId xmlns:a16="http://schemas.microsoft.com/office/drawing/2014/main" id="{7971DB95-99C8-408B-B01B-04D8DE4F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227965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4">
            <a:extLst>
              <a:ext uri="{FF2B5EF4-FFF2-40B4-BE49-F238E27FC236}">
                <a16:creationId xmlns:a16="http://schemas.microsoft.com/office/drawing/2014/main" id="{C844C612-F6FF-42AF-B891-EEF41D50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2279650"/>
            <a:ext cx="976313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5">
            <a:extLst>
              <a:ext uri="{FF2B5EF4-FFF2-40B4-BE49-F238E27FC236}">
                <a16:creationId xmlns:a16="http://schemas.microsoft.com/office/drawing/2014/main" id="{4F3B4F02-7E8C-436A-8664-F48F414A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2279650"/>
            <a:ext cx="987425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B515DFEE-084F-40F7-9416-E006899DD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341947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7">
            <a:extLst>
              <a:ext uri="{FF2B5EF4-FFF2-40B4-BE49-F238E27FC236}">
                <a16:creationId xmlns:a16="http://schemas.microsoft.com/office/drawing/2014/main" id="{4A92CF59-BB71-4AD9-9B90-B7B858AF6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341947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25F6F041-5387-497C-B20B-3C955D98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3419475"/>
            <a:ext cx="985838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9">
            <a:extLst>
              <a:ext uri="{FF2B5EF4-FFF2-40B4-BE49-F238E27FC236}">
                <a16:creationId xmlns:a16="http://schemas.microsoft.com/office/drawing/2014/main" id="{45972DE6-1AB9-4BB1-AC4E-8310C220C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341947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0">
            <a:extLst>
              <a:ext uri="{FF2B5EF4-FFF2-40B4-BE49-F238E27FC236}">
                <a16:creationId xmlns:a16="http://schemas.microsoft.com/office/drawing/2014/main" id="{323A0BED-C5AF-42FF-BBC1-E5AB756B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341947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1">
            <a:extLst>
              <a:ext uri="{FF2B5EF4-FFF2-40B4-BE49-F238E27FC236}">
                <a16:creationId xmlns:a16="http://schemas.microsoft.com/office/drawing/2014/main" id="{FF779EC7-4EFD-4BD8-AADF-105E8EA37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3419475"/>
            <a:ext cx="976313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2">
            <a:extLst>
              <a:ext uri="{FF2B5EF4-FFF2-40B4-BE49-F238E27FC236}">
                <a16:creationId xmlns:a16="http://schemas.microsoft.com/office/drawing/2014/main" id="{AE516944-18E6-4A8C-84BD-EBC28EB1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3419475"/>
            <a:ext cx="987425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3">
            <a:extLst>
              <a:ext uri="{FF2B5EF4-FFF2-40B4-BE49-F238E27FC236}">
                <a16:creationId xmlns:a16="http://schemas.microsoft.com/office/drawing/2014/main" id="{33C345DB-0CDA-49B9-AC1D-78A199C2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455930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4">
            <a:extLst>
              <a:ext uri="{FF2B5EF4-FFF2-40B4-BE49-F238E27FC236}">
                <a16:creationId xmlns:a16="http://schemas.microsoft.com/office/drawing/2014/main" id="{391424B9-A168-47FE-BF18-88CFEEE1A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455930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5">
            <a:extLst>
              <a:ext uri="{FF2B5EF4-FFF2-40B4-BE49-F238E27FC236}">
                <a16:creationId xmlns:a16="http://schemas.microsoft.com/office/drawing/2014/main" id="{345F3AE2-BD81-4465-A993-C5345FE22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4559300"/>
            <a:ext cx="985838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6">
            <a:extLst>
              <a:ext uri="{FF2B5EF4-FFF2-40B4-BE49-F238E27FC236}">
                <a16:creationId xmlns:a16="http://schemas.microsoft.com/office/drawing/2014/main" id="{9EEDC5B8-1577-4982-B9C9-65F3A40E3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55930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7">
            <a:extLst>
              <a:ext uri="{FF2B5EF4-FFF2-40B4-BE49-F238E27FC236}">
                <a16:creationId xmlns:a16="http://schemas.microsoft.com/office/drawing/2014/main" id="{5DE36355-E7A4-4015-BB72-8CD931A15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4559300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8">
            <a:extLst>
              <a:ext uri="{FF2B5EF4-FFF2-40B4-BE49-F238E27FC236}">
                <a16:creationId xmlns:a16="http://schemas.microsoft.com/office/drawing/2014/main" id="{B9339C84-4C72-463E-A7AA-986BBFBB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4559300"/>
            <a:ext cx="976313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9">
            <a:extLst>
              <a:ext uri="{FF2B5EF4-FFF2-40B4-BE49-F238E27FC236}">
                <a16:creationId xmlns:a16="http://schemas.microsoft.com/office/drawing/2014/main" id="{696C0131-3A26-48A7-88C2-8E3F2DC5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4559300"/>
            <a:ext cx="987425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0">
            <a:extLst>
              <a:ext uri="{FF2B5EF4-FFF2-40B4-BE49-F238E27FC236}">
                <a16:creationId xmlns:a16="http://schemas.microsoft.com/office/drawing/2014/main" id="{90A4E7A5-C26E-42B9-8E0D-CE19026A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569912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A94C8E1C-9CBB-4472-BADD-44C0BF567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569912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8EDF1A7E-E3E4-4D3D-A077-1D75F798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5699125"/>
            <a:ext cx="985838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DF1F847F-EC57-4478-8B62-85D4C13F8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569912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E4A3B54-56AC-4675-BB9F-A035CDC37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5699125"/>
            <a:ext cx="977900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>
            <a:extLst>
              <a:ext uri="{FF2B5EF4-FFF2-40B4-BE49-F238E27FC236}">
                <a16:creationId xmlns:a16="http://schemas.microsoft.com/office/drawing/2014/main" id="{33DC999F-60C9-4019-8B7F-2E10D1526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5699125"/>
            <a:ext cx="976313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2444DA07-7AAC-490C-9720-830FA4D11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5699125"/>
            <a:ext cx="987425" cy="11398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ine 47">
            <a:extLst>
              <a:ext uri="{FF2B5EF4-FFF2-40B4-BE49-F238E27FC236}">
                <a16:creationId xmlns:a16="http://schemas.microsoft.com/office/drawing/2014/main" id="{906F9815-9C57-409C-9021-8D0A6923EF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5263" y="-1588"/>
            <a:ext cx="0" cy="685165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Line 48">
            <a:extLst>
              <a:ext uri="{FF2B5EF4-FFF2-40B4-BE49-F238E27FC236}">
                <a16:creationId xmlns:a16="http://schemas.microsoft.com/office/drawing/2014/main" id="{90C686D0-C8AA-4463-B1A2-AB1742C59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4750" y="-1588"/>
            <a:ext cx="0" cy="685165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Line 49">
            <a:extLst>
              <a:ext uri="{FF2B5EF4-FFF2-40B4-BE49-F238E27FC236}">
                <a16:creationId xmlns:a16="http://schemas.microsoft.com/office/drawing/2014/main" id="{DB13A26E-61B7-4D88-AD0E-09BA03060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4238" y="-1588"/>
            <a:ext cx="0" cy="685165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Line 50">
            <a:extLst>
              <a:ext uri="{FF2B5EF4-FFF2-40B4-BE49-F238E27FC236}">
                <a16:creationId xmlns:a16="http://schemas.microsoft.com/office/drawing/2014/main" id="{0A5D51FD-67EF-43E1-A453-A42EAB4EAF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3725" y="-1588"/>
            <a:ext cx="0" cy="685165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Line 51">
            <a:extLst>
              <a:ext uri="{FF2B5EF4-FFF2-40B4-BE49-F238E27FC236}">
                <a16:creationId xmlns:a16="http://schemas.microsoft.com/office/drawing/2014/main" id="{61A30932-496D-4496-9FE9-2026B8A60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3213" y="-1588"/>
            <a:ext cx="0" cy="685165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Line 52">
            <a:extLst>
              <a:ext uri="{FF2B5EF4-FFF2-40B4-BE49-F238E27FC236}">
                <a16:creationId xmlns:a16="http://schemas.microsoft.com/office/drawing/2014/main" id="{C7890DA8-F1A9-4EA8-AB2C-36400188F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2700" y="-1588"/>
            <a:ext cx="0" cy="685165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Line 53">
            <a:extLst>
              <a:ext uri="{FF2B5EF4-FFF2-40B4-BE49-F238E27FC236}">
                <a16:creationId xmlns:a16="http://schemas.microsoft.com/office/drawing/2014/main" id="{B4F1DD2B-5BE9-4CC4-A6C3-8547590B47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5" y="1144588"/>
            <a:ext cx="6869113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4" name="Line 54">
            <a:extLst>
              <a:ext uri="{FF2B5EF4-FFF2-40B4-BE49-F238E27FC236}">
                <a16:creationId xmlns:a16="http://schemas.microsoft.com/office/drawing/2014/main" id="{38F6B8A1-27A7-4BC7-8608-F94BB3C08C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5" y="2284413"/>
            <a:ext cx="6869113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5" name="Line 55">
            <a:extLst>
              <a:ext uri="{FF2B5EF4-FFF2-40B4-BE49-F238E27FC236}">
                <a16:creationId xmlns:a16="http://schemas.microsoft.com/office/drawing/2014/main" id="{99528BAB-957F-4703-A6B8-3672453091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5" y="3424238"/>
            <a:ext cx="6869113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6" name="Line 56">
            <a:extLst>
              <a:ext uri="{FF2B5EF4-FFF2-40B4-BE49-F238E27FC236}">
                <a16:creationId xmlns:a16="http://schemas.microsoft.com/office/drawing/2014/main" id="{5FF789B7-A108-4962-B78C-04031F7EB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5" y="4564063"/>
            <a:ext cx="6869113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7" name="Line 57">
            <a:extLst>
              <a:ext uri="{FF2B5EF4-FFF2-40B4-BE49-F238E27FC236}">
                <a16:creationId xmlns:a16="http://schemas.microsoft.com/office/drawing/2014/main" id="{542763A2-8259-4842-B411-20F3CC972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5" y="5703888"/>
            <a:ext cx="6869113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Line 58">
            <a:extLst>
              <a:ext uri="{FF2B5EF4-FFF2-40B4-BE49-F238E27FC236}">
                <a16:creationId xmlns:a16="http://schemas.microsoft.com/office/drawing/2014/main" id="{3E9308C6-9E0D-4AFB-8213-6123A057CB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5775" y="-1588"/>
            <a:ext cx="0" cy="685165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1" name="Line 59">
            <a:extLst>
              <a:ext uri="{FF2B5EF4-FFF2-40B4-BE49-F238E27FC236}">
                <a16:creationId xmlns:a16="http://schemas.microsoft.com/office/drawing/2014/main" id="{C4AA3C4C-C4AA-489B-B0A4-EC1D5F4E3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2188" y="-1588"/>
            <a:ext cx="0" cy="685165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2" name="Line 60">
            <a:extLst>
              <a:ext uri="{FF2B5EF4-FFF2-40B4-BE49-F238E27FC236}">
                <a16:creationId xmlns:a16="http://schemas.microsoft.com/office/drawing/2014/main" id="{58394835-51D6-40B9-A6F5-EEC44DDAF0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5" y="4763"/>
            <a:ext cx="6869113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3" name="Line 61">
            <a:extLst>
              <a:ext uri="{FF2B5EF4-FFF2-40B4-BE49-F238E27FC236}">
                <a16:creationId xmlns:a16="http://schemas.microsoft.com/office/drawing/2014/main" id="{0B29FE3F-FC08-45C3-A3A8-F1C83B919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5" y="6843713"/>
            <a:ext cx="6869113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055C2B8C-6699-4B79-9EFF-090A9E9F2472}"/>
              </a:ext>
            </a:extLst>
          </p:cNvPr>
          <p:cNvSpPr>
            <a:spLocks/>
          </p:cNvSpPr>
          <p:nvPr/>
        </p:nvSpPr>
        <p:spPr>
          <a:xfrm>
            <a:off x="157600" y="2562139"/>
            <a:ext cx="2670128" cy="1153518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INVENTOR</a:t>
            </a:r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62C0366E-89A3-495E-8BE1-EB8A98BD8895}"/>
              </a:ext>
            </a:extLst>
          </p:cNvPr>
          <p:cNvSpPr/>
          <p:nvPr/>
        </p:nvSpPr>
        <p:spPr>
          <a:xfrm>
            <a:off x="87150" y="3542508"/>
            <a:ext cx="283483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ko-KR" altLang="en-US" dirty="0"/>
              <a:t>인    벤    터</a:t>
            </a:r>
          </a:p>
        </p:txBody>
      </p:sp>
    </p:spTree>
    <p:extLst>
      <p:ext uri="{BB962C8B-B14F-4D97-AF65-F5344CB8AC3E}">
        <p14:creationId xmlns:p14="http://schemas.microsoft.com/office/powerpoint/2010/main" val="127526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051A96-F550-4F0C-B7E6-F6673F5E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6D3587-EED8-4C1B-99B8-1E7B51F7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E40310-52C9-4605-87AF-80AC6466A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108" t="28599" r="24891" b="15556"/>
          <a:stretch/>
        </p:blipFill>
        <p:spPr>
          <a:xfrm>
            <a:off x="1789042" y="1217549"/>
            <a:ext cx="6347794" cy="53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7A5B3E-9AE7-43C1-A9C6-1B33696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5AAA6A-10F5-4E5B-881D-C42FD788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1C4A11-96BD-48D6-B9D7-B67C6612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06" t="23188" r="51848" b="12270"/>
          <a:stretch/>
        </p:blipFill>
        <p:spPr>
          <a:xfrm>
            <a:off x="2213112" y="407344"/>
            <a:ext cx="5698435" cy="63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54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3B9FB7-20C0-4C23-8A50-7BFDAA73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69385D-1CFB-4C00-96A7-DE5CE776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81431F-38B0-4A25-8C43-94AF7F615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413" t="20483" r="27656" b="10338"/>
          <a:stretch/>
        </p:blipFill>
        <p:spPr>
          <a:xfrm>
            <a:off x="1884453" y="927652"/>
            <a:ext cx="5815061" cy="57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0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5BB91-7DD1-4C22-9FC7-DB4D9427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5DA67A-B1E4-4EFA-996E-1B047F7B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F4478-B832-4403-AE40-86DB8A64C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833" t="28213" r="15471" b="24444"/>
          <a:stretch/>
        </p:blipFill>
        <p:spPr>
          <a:xfrm>
            <a:off x="668823" y="1404114"/>
            <a:ext cx="8744052" cy="45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2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D87B40-57CD-4F16-88DD-064691A7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81667A-1D85-422E-BF73-74F31540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045E8B-5DB5-4CBE-8EE1-7392AC7FE0E4}"/>
              </a:ext>
            </a:extLst>
          </p:cNvPr>
          <p:cNvGrpSpPr/>
          <p:nvPr/>
        </p:nvGrpSpPr>
        <p:grpSpPr>
          <a:xfrm>
            <a:off x="437321" y="1550504"/>
            <a:ext cx="8613913" cy="4121426"/>
            <a:chOff x="1364974" y="2623930"/>
            <a:chExt cx="7010400" cy="304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CB6975-A238-4D66-BD49-0D6906A77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529" t="38261" r="12572" b="17295"/>
            <a:stretch/>
          </p:blipFill>
          <p:spPr>
            <a:xfrm>
              <a:off x="1709530" y="2623930"/>
              <a:ext cx="6665844" cy="304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6707AB-6ACA-488B-80F7-38531971C23E}"/>
                </a:ext>
              </a:extLst>
            </p:cNvPr>
            <p:cNvSpPr/>
            <p:nvPr/>
          </p:nvSpPr>
          <p:spPr>
            <a:xfrm>
              <a:off x="1364974" y="3710609"/>
              <a:ext cx="636104" cy="1007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6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E80BE6-6641-40C6-B617-7B49C2C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914EC3-FDF3-4851-8431-942473A5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5811C-F3F6-46AB-93CA-A3CEC995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384" t="35749" r="28950" b="20193"/>
          <a:stretch/>
        </p:blipFill>
        <p:spPr>
          <a:xfrm>
            <a:off x="847792" y="1895061"/>
            <a:ext cx="7845633" cy="45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3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9AE76F-E81C-4466-A3DE-9426836C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6659DC2-BB8A-460E-B738-563066D6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A93F6C-606E-4A2B-929F-A8F6EFBEE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747" t="28792" r="27656" b="14010"/>
          <a:stretch/>
        </p:blipFill>
        <p:spPr>
          <a:xfrm>
            <a:off x="2191578" y="1016782"/>
            <a:ext cx="5522844" cy="55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68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95B7DF-F970-49B4-A679-7406B173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7AAF2A-B7DC-48C4-B1B3-848203A7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C9266-5D37-4E4F-BBFC-187E7F4ED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500" t="30531" r="29529" b="15749"/>
          <a:stretch/>
        </p:blipFill>
        <p:spPr>
          <a:xfrm>
            <a:off x="1397520" y="1092415"/>
            <a:ext cx="6429924" cy="540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86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40FA55-417A-493F-B60C-55A76DC3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E62F28-9A80-4510-8B70-0DEC7D88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C7D4A4-BD66-4CEE-A712-3CBB96D41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601" t="20290" r="24022" b="12078"/>
          <a:stretch/>
        </p:blipFill>
        <p:spPr>
          <a:xfrm>
            <a:off x="1815548" y="1124507"/>
            <a:ext cx="6158947" cy="55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5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FE3E13-3252-4096-806E-8B6EFA66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AEE009-CBD6-471D-9A9B-7452D811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5EA0E4-2C5F-4570-A957-54E13F9DC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56" t="25507" r="31558" b="12464"/>
          <a:stretch/>
        </p:blipFill>
        <p:spPr>
          <a:xfrm>
            <a:off x="1905000" y="942018"/>
            <a:ext cx="6096000" cy="57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2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8B5ACC-6683-4AB9-8E41-6CB07100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90D26B-AD75-4E85-8AE4-F9DD78D8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5AC39B-5ED5-7A52-5B2E-D97B7B336E9B}"/>
              </a:ext>
            </a:extLst>
          </p:cNvPr>
          <p:cNvGrpSpPr/>
          <p:nvPr/>
        </p:nvGrpSpPr>
        <p:grpSpPr>
          <a:xfrm>
            <a:off x="5410899" y="947956"/>
            <a:ext cx="4211273" cy="4153627"/>
            <a:chOff x="5410899" y="947956"/>
            <a:chExt cx="4211273" cy="4153627"/>
          </a:xfr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CA60B85-038D-353C-C146-F5F1D746FEF8}"/>
                </a:ext>
              </a:extLst>
            </p:cNvPr>
            <p:cNvSpPr/>
            <p:nvPr/>
          </p:nvSpPr>
          <p:spPr>
            <a:xfrm>
              <a:off x="6282460" y="947956"/>
              <a:ext cx="3339712" cy="3339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832DA98-6C37-85FA-741E-D8A7715980B2}"/>
                </a:ext>
              </a:extLst>
            </p:cNvPr>
            <p:cNvSpPr/>
            <p:nvPr/>
          </p:nvSpPr>
          <p:spPr>
            <a:xfrm>
              <a:off x="5410899" y="2643609"/>
              <a:ext cx="2457974" cy="24579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8E9DEA-3BF8-097C-B306-7FB4461A6980}"/>
              </a:ext>
            </a:extLst>
          </p:cNvPr>
          <p:cNvGrpSpPr/>
          <p:nvPr/>
        </p:nvGrpSpPr>
        <p:grpSpPr>
          <a:xfrm>
            <a:off x="828942" y="1743343"/>
            <a:ext cx="3170490" cy="3945987"/>
            <a:chOff x="828942" y="1743343"/>
            <a:chExt cx="3170490" cy="3945987"/>
          </a:xfrm>
          <a:solidFill>
            <a:schemeClr val="bg1">
              <a:alpha val="69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0F3973E-CB5C-AB01-BA37-B29706B336C1}"/>
                </a:ext>
              </a:extLst>
            </p:cNvPr>
            <p:cNvSpPr/>
            <p:nvPr/>
          </p:nvSpPr>
          <p:spPr>
            <a:xfrm>
              <a:off x="828943" y="1743343"/>
              <a:ext cx="1751888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B26150F-B399-EF88-FD0C-BB8B0D3A0B2A}"/>
                </a:ext>
              </a:extLst>
            </p:cNvPr>
            <p:cNvSpPr/>
            <p:nvPr/>
          </p:nvSpPr>
          <p:spPr>
            <a:xfrm>
              <a:off x="828942" y="2148938"/>
              <a:ext cx="2179177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5C20641-2875-6550-FBDA-518702A6B4F6}"/>
                </a:ext>
              </a:extLst>
            </p:cNvPr>
            <p:cNvSpPr/>
            <p:nvPr/>
          </p:nvSpPr>
          <p:spPr>
            <a:xfrm>
              <a:off x="828942" y="2554533"/>
              <a:ext cx="2179177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127930B-FD9A-B8DB-8A99-9CB5BC7AF6C5}"/>
                </a:ext>
              </a:extLst>
            </p:cNvPr>
            <p:cNvSpPr/>
            <p:nvPr/>
          </p:nvSpPr>
          <p:spPr>
            <a:xfrm>
              <a:off x="828942" y="3015114"/>
              <a:ext cx="2461189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D2C9B36-FADF-14A2-CA4E-5CFC0EB0C9FC}"/>
                </a:ext>
              </a:extLst>
            </p:cNvPr>
            <p:cNvSpPr/>
            <p:nvPr/>
          </p:nvSpPr>
          <p:spPr>
            <a:xfrm>
              <a:off x="828942" y="3420709"/>
              <a:ext cx="2461189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28F30B5-E7DF-6C81-2992-6174A0628083}"/>
                </a:ext>
              </a:extLst>
            </p:cNvPr>
            <p:cNvSpPr/>
            <p:nvPr/>
          </p:nvSpPr>
          <p:spPr>
            <a:xfrm>
              <a:off x="828942" y="3826304"/>
              <a:ext cx="2461189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3758310-4E79-595A-6BB7-E534B4B4D3AD}"/>
                </a:ext>
              </a:extLst>
            </p:cNvPr>
            <p:cNvSpPr/>
            <p:nvPr/>
          </p:nvSpPr>
          <p:spPr>
            <a:xfrm>
              <a:off x="828942" y="4248146"/>
              <a:ext cx="2461189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192359F-9511-37F0-A083-2E5044B2AEAF}"/>
                </a:ext>
              </a:extLst>
            </p:cNvPr>
            <p:cNvSpPr/>
            <p:nvPr/>
          </p:nvSpPr>
          <p:spPr>
            <a:xfrm>
              <a:off x="828942" y="4648573"/>
              <a:ext cx="2700471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A7E2FAD-78F1-CC4C-1E2F-E78CAD134679}"/>
                </a:ext>
              </a:extLst>
            </p:cNvPr>
            <p:cNvSpPr/>
            <p:nvPr/>
          </p:nvSpPr>
          <p:spPr>
            <a:xfrm>
              <a:off x="828942" y="5064876"/>
              <a:ext cx="2461189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2F459A6-DAE5-2795-8F52-83A14ED8E1F2}"/>
                </a:ext>
              </a:extLst>
            </p:cNvPr>
            <p:cNvSpPr/>
            <p:nvPr/>
          </p:nvSpPr>
          <p:spPr>
            <a:xfrm>
              <a:off x="828942" y="5484154"/>
              <a:ext cx="3170490" cy="20517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EA328B-B6F8-4F5B-9351-1BD054D27851}"/>
              </a:ext>
            </a:extLst>
          </p:cNvPr>
          <p:cNvSpPr txBox="1"/>
          <p:nvPr/>
        </p:nvSpPr>
        <p:spPr>
          <a:xfrm>
            <a:off x="384312" y="1484242"/>
            <a:ext cx="393131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인터페이스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프로젝트 설정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관리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완전구속 이해하기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각법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이용한 평면작업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스윕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이용한 곡면 작업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로프트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작업 이해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배열복사이용한 작업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Animation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조립 고정 이해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Drawing IDW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도면 작도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Presentation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분해 조립 만들기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780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CE3ED-0BF0-4DA4-A107-546BAA39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C83F-5869-4ABA-A035-3BEF9884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7CE9F1-5CE7-4FF1-8460-75EF8C8D5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906" t="25314" r="27656" b="12077"/>
          <a:stretch/>
        </p:blipFill>
        <p:spPr>
          <a:xfrm>
            <a:off x="1378226" y="969681"/>
            <a:ext cx="6718852" cy="61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7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272AF-1CEC-48D0-80D4-D56EFC66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C9A6B8-EEF3-43E6-9D84-E6BB2704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CAB915-40D6-41C7-86EB-94BFDBCA1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9" t="25507" r="11413" b="31402"/>
          <a:stretch/>
        </p:blipFill>
        <p:spPr>
          <a:xfrm>
            <a:off x="241276" y="1616765"/>
            <a:ext cx="9423447" cy="44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B5B377-9E88-4B1E-953F-1765AC18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903099-560D-43F9-9870-B409E39A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7F250C-BA86-4154-9CF6-3E855AB4F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16" t="40000" r="18224" b="16522"/>
          <a:stretch/>
        </p:blipFill>
        <p:spPr>
          <a:xfrm>
            <a:off x="1215681" y="1320769"/>
            <a:ext cx="7756041" cy="49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11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9EA7FE-A979-4437-A760-D1D3E6DA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6137F4-F064-49D3-8931-C30874BF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0C05BA-CE57-4C29-A3DE-C28C43AEE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297" t="30011" r="15906" b="16328"/>
          <a:stretch/>
        </p:blipFill>
        <p:spPr>
          <a:xfrm>
            <a:off x="960118" y="1301081"/>
            <a:ext cx="8264845" cy="50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6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DB299A-1C71-4234-83A4-B69ACB9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F6EF8E-6E89-41E1-A4BE-EA4F4061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작업평면 이해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98EECD-7A9C-4A59-B3D6-EEDD32C75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4" t="22009" r="12103" b="17885"/>
          <a:stretch/>
        </p:blipFill>
        <p:spPr>
          <a:xfrm>
            <a:off x="681037" y="1228838"/>
            <a:ext cx="8563428" cy="50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6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7AC83F-14A1-06F3-A37F-973EA481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BBE9E0-4B88-D699-DD8B-DF94D886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 err="1"/>
              <a:t>각법</a:t>
            </a:r>
            <a:r>
              <a:rPr lang="ko-KR" altLang="en-US" dirty="0"/>
              <a:t> 기본 도면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A4DF7-7C21-33EF-0573-3D657A2A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9" y="1228838"/>
            <a:ext cx="8890503" cy="47901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788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7F80B8-0BB2-60DD-E2AD-F3347176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4D3204-B6D8-52EC-24C7-4A15A081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 err="1"/>
              <a:t>각법</a:t>
            </a:r>
            <a:r>
              <a:rPr lang="ko-KR" altLang="en-US" dirty="0"/>
              <a:t> 기본 도면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566EB-61BA-0E18-68FF-ABDE1B9E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1" y="1302900"/>
            <a:ext cx="9360341" cy="47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1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F01305-48B3-894F-9643-0CB43BD3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2F703E-3E7F-2F61-1130-C0559C82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 err="1"/>
              <a:t>각법</a:t>
            </a:r>
            <a:r>
              <a:rPr lang="ko-KR" altLang="en-US" dirty="0"/>
              <a:t> 기본 도면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0D018D-EEE6-A88B-2AB2-9F7152BB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3" y="1228838"/>
            <a:ext cx="9388444" cy="48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3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8F1D5-9329-452C-9A5A-4BC7D221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인벤터</a:t>
            </a:r>
            <a:r>
              <a:rPr lang="ko-KR" altLang="en-US" dirty="0"/>
              <a:t> 인터페이스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BA9871-D6F0-4F46-89CE-7EAF2CA2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EAFAC-DF97-4E58-B6B0-5F4D8B678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08"/>
          <a:stretch/>
        </p:blipFill>
        <p:spPr>
          <a:xfrm>
            <a:off x="381000" y="1266280"/>
            <a:ext cx="9224962" cy="49603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97E80B6-822C-43BA-88F5-AC31FAE127C7}"/>
              </a:ext>
            </a:extLst>
          </p:cNvPr>
          <p:cNvSpPr/>
          <p:nvPr/>
        </p:nvSpPr>
        <p:spPr>
          <a:xfrm>
            <a:off x="522514" y="1422400"/>
            <a:ext cx="1306286" cy="34834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818EDC-D986-4C2C-B49D-F95C681266EF}"/>
              </a:ext>
            </a:extLst>
          </p:cNvPr>
          <p:cNvSpPr/>
          <p:nvPr/>
        </p:nvSpPr>
        <p:spPr>
          <a:xfrm>
            <a:off x="1799552" y="1429220"/>
            <a:ext cx="341523" cy="3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FA7056-E134-4D9E-B808-D0FFB5448E8C}"/>
              </a:ext>
            </a:extLst>
          </p:cNvPr>
          <p:cNvSpPr/>
          <p:nvPr/>
        </p:nvSpPr>
        <p:spPr>
          <a:xfrm>
            <a:off x="1090670" y="1770743"/>
            <a:ext cx="8134293" cy="114872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13F8E7C-8411-466A-9F80-4D6F6A96D915}"/>
              </a:ext>
            </a:extLst>
          </p:cNvPr>
          <p:cNvSpPr/>
          <p:nvPr/>
        </p:nvSpPr>
        <p:spPr>
          <a:xfrm>
            <a:off x="1175657" y="1917790"/>
            <a:ext cx="341523" cy="3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63696E-7D43-4A9A-9DD8-E0B52D2671ED}"/>
              </a:ext>
            </a:extLst>
          </p:cNvPr>
          <p:cNvSpPr/>
          <p:nvPr/>
        </p:nvSpPr>
        <p:spPr>
          <a:xfrm>
            <a:off x="1090670" y="3117773"/>
            <a:ext cx="7965195" cy="211523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00B91F5-70E4-4953-B2AF-D68409799B4B}"/>
              </a:ext>
            </a:extLst>
          </p:cNvPr>
          <p:cNvSpPr/>
          <p:nvPr/>
        </p:nvSpPr>
        <p:spPr>
          <a:xfrm>
            <a:off x="1175657" y="3335857"/>
            <a:ext cx="341523" cy="3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37C4F3-16A3-4AD5-BCC2-C53A04ED3018}"/>
              </a:ext>
            </a:extLst>
          </p:cNvPr>
          <p:cNvSpPr/>
          <p:nvPr/>
        </p:nvSpPr>
        <p:spPr>
          <a:xfrm>
            <a:off x="936434" y="5428780"/>
            <a:ext cx="4979624" cy="56439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EB9F7AD-4D4B-40BB-9ECF-739F401F03AB}"/>
              </a:ext>
            </a:extLst>
          </p:cNvPr>
          <p:cNvSpPr/>
          <p:nvPr/>
        </p:nvSpPr>
        <p:spPr>
          <a:xfrm>
            <a:off x="1175657" y="5591720"/>
            <a:ext cx="341523" cy="3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11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925732-96BB-4066-93BE-63B56224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B0FE59-1031-4D1B-8B3C-006B23C5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프로젝트 설정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395895-2366-4F4D-9C3C-B0800CB23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52" b="72754"/>
          <a:stretch/>
        </p:blipFill>
        <p:spPr>
          <a:xfrm>
            <a:off x="1586947" y="1417982"/>
            <a:ext cx="7026965" cy="186855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2F84ACF-48E3-47FF-A9CF-369646B0476A}"/>
              </a:ext>
            </a:extLst>
          </p:cNvPr>
          <p:cNvSpPr/>
          <p:nvPr/>
        </p:nvSpPr>
        <p:spPr>
          <a:xfrm>
            <a:off x="2928731" y="2001079"/>
            <a:ext cx="874643" cy="87464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E041E-71DC-404E-B689-E88C36A4BBC7}"/>
              </a:ext>
            </a:extLst>
          </p:cNvPr>
          <p:cNvSpPr txBox="1"/>
          <p:nvPr/>
        </p:nvSpPr>
        <p:spPr>
          <a:xfrm>
            <a:off x="487947" y="3943319"/>
            <a:ext cx="9224963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/>
              <a:t>인벤터는</a:t>
            </a:r>
            <a:r>
              <a:rPr lang="ko-KR" altLang="en-US" dirty="0"/>
              <a:t> 하나 이상의 부품과</a:t>
            </a:r>
            <a:r>
              <a:rPr lang="en-US" altLang="ko-KR" dirty="0"/>
              <a:t>,  </a:t>
            </a:r>
            <a:r>
              <a:rPr lang="ko-KR" altLang="en-US" dirty="0" err="1"/>
              <a:t>조립품</a:t>
            </a:r>
            <a:r>
              <a:rPr lang="en-US" altLang="ko-KR" dirty="0"/>
              <a:t>, </a:t>
            </a:r>
            <a:r>
              <a:rPr lang="ko-KR" altLang="en-US" dirty="0"/>
              <a:t>도면</a:t>
            </a:r>
            <a:r>
              <a:rPr lang="en-US" altLang="ko-KR" dirty="0"/>
              <a:t>,  </a:t>
            </a:r>
            <a:r>
              <a:rPr lang="ko-KR" altLang="en-US" dirty="0" err="1"/>
              <a:t>프리젠테이션</a:t>
            </a:r>
            <a:r>
              <a:rPr lang="ko-KR" altLang="en-US" dirty="0"/>
              <a:t> 파일이 개별로 이루어지는 것이 아니라 모든 파일이 상호 유기적인 관계에서 작업이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48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5EDC84-E021-47C1-843A-F21051FF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D9802F6-907C-43E6-A1E9-35735A11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프로젝트 설정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F01C56-C056-461D-8D04-CE2A43E2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5" t="22995" r="23297" b="27923"/>
          <a:stretch/>
        </p:blipFill>
        <p:spPr>
          <a:xfrm>
            <a:off x="2186610" y="1228838"/>
            <a:ext cx="5532780" cy="382922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D13ECB8-DF4E-4A4E-8BAF-67A0A325CD31}"/>
              </a:ext>
            </a:extLst>
          </p:cNvPr>
          <p:cNvSpPr/>
          <p:nvPr/>
        </p:nvSpPr>
        <p:spPr>
          <a:xfrm>
            <a:off x="2256699" y="1730293"/>
            <a:ext cx="295376" cy="295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AF00E9E-0C50-497D-9A7C-8538EB73B6EE}"/>
              </a:ext>
            </a:extLst>
          </p:cNvPr>
          <p:cNvSpPr/>
          <p:nvPr/>
        </p:nvSpPr>
        <p:spPr>
          <a:xfrm>
            <a:off x="2256699" y="2038708"/>
            <a:ext cx="295376" cy="295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E17E0-C58B-4C2D-81A6-82C6A70C423B}"/>
              </a:ext>
            </a:extLst>
          </p:cNvPr>
          <p:cNvSpPr txBox="1"/>
          <p:nvPr/>
        </p:nvSpPr>
        <p:spPr>
          <a:xfrm>
            <a:off x="224782" y="5088941"/>
            <a:ext cx="9456435" cy="858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개인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소규모 기업에서 주로 사용 별도의 데이터베이스를 구축하지 않은 상태에서 사용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Vault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서버가 설치되어져 있는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중소기업 또는 대기업에서 주로 사용하는 프로젝트 형식</a:t>
            </a:r>
          </a:p>
        </p:txBody>
      </p:sp>
    </p:spTree>
    <p:extLst>
      <p:ext uri="{BB962C8B-B14F-4D97-AF65-F5344CB8AC3E}">
        <p14:creationId xmlns:p14="http://schemas.microsoft.com/office/powerpoint/2010/main" val="175215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A94DCC-05F5-4113-AE30-06C0BFEB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C41AC08-B8CA-4BBE-BAB7-BCC05EC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프로젝트 설정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E1991-3909-42EF-8945-D00A5862E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5" t="22995" r="23442" b="27923"/>
          <a:stretch/>
        </p:blipFill>
        <p:spPr>
          <a:xfrm>
            <a:off x="2015060" y="1239079"/>
            <a:ext cx="5856002" cy="4041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9A318-CCFC-4ADC-A092-EF53292773AC}"/>
              </a:ext>
            </a:extLst>
          </p:cNvPr>
          <p:cNvSpPr txBox="1"/>
          <p:nvPr/>
        </p:nvSpPr>
        <p:spPr>
          <a:xfrm>
            <a:off x="224782" y="5189572"/>
            <a:ext cx="9610323" cy="858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사용자가 알아보기 쉬운 이름으로 설정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가능하면 해당 작업 명칭을 프로젝트로 설정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앞으로 생성되어질 각종 파일들이 기본족으로 저장되고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관리될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작업폴더를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지정한다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EADCA9-1E62-4E25-BE1A-C83180555A92}"/>
              </a:ext>
            </a:extLst>
          </p:cNvPr>
          <p:cNvSpPr/>
          <p:nvPr/>
        </p:nvSpPr>
        <p:spPr>
          <a:xfrm>
            <a:off x="2256699" y="1730293"/>
            <a:ext cx="295376" cy="295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1A5B1A6-C945-4C3B-9BD4-012BF696DFAA}"/>
              </a:ext>
            </a:extLst>
          </p:cNvPr>
          <p:cNvSpPr/>
          <p:nvPr/>
        </p:nvSpPr>
        <p:spPr>
          <a:xfrm>
            <a:off x="6848425" y="2330256"/>
            <a:ext cx="295376" cy="295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81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5E1C7E-02E0-46CD-B50A-87F0F05F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2D49C1-E144-4956-A3ED-A06B311C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프로젝트 설정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CA346-DC55-4C23-975B-BD3A67D53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8" t="8309" r="13297" b="14011"/>
          <a:stretch/>
        </p:blipFill>
        <p:spPr>
          <a:xfrm>
            <a:off x="1851991" y="1228838"/>
            <a:ext cx="6202017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63CEA8-9492-4AD4-8D2F-2BEFE72A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39A94C-F28C-43E7-9A01-E9D84F31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완전구속 이해 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45E8F-E8C5-401B-A35C-B6150787A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49" t="11207" r="31848" b="64445"/>
          <a:stretch/>
        </p:blipFill>
        <p:spPr>
          <a:xfrm>
            <a:off x="2388704" y="1577008"/>
            <a:ext cx="5128591" cy="2738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708B7-8938-4EA4-B474-09C0C7D101F7}"/>
              </a:ext>
            </a:extLst>
          </p:cNvPr>
          <p:cNvSpPr txBox="1"/>
          <p:nvPr/>
        </p:nvSpPr>
        <p:spPr>
          <a:xfrm>
            <a:off x="477078" y="5088835"/>
            <a:ext cx="55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구속조건을 이용한 완전구속 시키기 구속의 개념 이해</a:t>
            </a:r>
          </a:p>
        </p:txBody>
      </p:sp>
    </p:spTree>
    <p:extLst>
      <p:ext uri="{BB962C8B-B14F-4D97-AF65-F5344CB8AC3E}">
        <p14:creationId xmlns:p14="http://schemas.microsoft.com/office/powerpoint/2010/main" val="292092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C52E4B-E028-44E2-BD28-8E6FC281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FF10-749F-4E76-92F7-C647B663669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6DAB35-1958-426A-B3AC-958F40D4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22175A-2BD5-4A0E-B6BB-CC38A9197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283" t="26087" r="32717" b="15942"/>
          <a:stretch/>
        </p:blipFill>
        <p:spPr>
          <a:xfrm>
            <a:off x="1656522" y="963291"/>
            <a:ext cx="6480313" cy="56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0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</TotalTime>
  <Words>223</Words>
  <Application>Microsoft Office PowerPoint</Application>
  <PresentationFormat>A4 용지(210x297mm)</PresentationFormat>
  <Paragraphs>78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굴림</vt:lpstr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목차</vt:lpstr>
      <vt:lpstr>1. 인벤터 인터페이스</vt:lpstr>
      <vt:lpstr>2.프로젝트 설정, 관리</vt:lpstr>
      <vt:lpstr>2.프로젝트 설정, 관리</vt:lpstr>
      <vt:lpstr>2.프로젝트 설정, 관리</vt:lpstr>
      <vt:lpstr>2.프로젝트 설정, 관리</vt:lpstr>
      <vt:lpstr>완전구속 이해 하기</vt:lpstr>
      <vt:lpstr>예제1</vt:lpstr>
      <vt:lpstr>예제2</vt:lpstr>
      <vt:lpstr>예제3</vt:lpstr>
      <vt:lpstr>예제4</vt:lpstr>
      <vt:lpstr>예제5</vt:lpstr>
      <vt:lpstr>예제6</vt:lpstr>
      <vt:lpstr>예제7</vt:lpstr>
      <vt:lpstr>예제8</vt:lpstr>
      <vt:lpstr>예제9</vt:lpstr>
      <vt:lpstr>예제10</vt:lpstr>
      <vt:lpstr>예제10</vt:lpstr>
      <vt:lpstr>예제11</vt:lpstr>
      <vt:lpstr>예제12</vt:lpstr>
      <vt:lpstr>예제13</vt:lpstr>
      <vt:lpstr>예제14</vt:lpstr>
      <vt:lpstr>작업평면 이해</vt:lpstr>
      <vt:lpstr>3각법 기본 도면</vt:lpstr>
      <vt:lpstr>3각법 기본 도면</vt:lpstr>
      <vt:lpstr>3각법 기본 도면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User01</dc:creator>
  <cp:lastModifiedBy>문서현</cp:lastModifiedBy>
  <cp:revision>36</cp:revision>
  <dcterms:created xsi:type="dcterms:W3CDTF">2022-05-27T05:42:57Z</dcterms:created>
  <dcterms:modified xsi:type="dcterms:W3CDTF">2023-01-14T13:27:07Z</dcterms:modified>
</cp:coreProperties>
</file>